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879475" y="1036879"/>
            <a:ext cx="57227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L-685,458</a:t>
            </a:r>
            <a:endParaRPr lang="de-DE" altLang="de-DE" sz="1000" dirty="0">
              <a:cs typeface="Arial" panose="020B0604020202020204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299715" y="865283"/>
            <a:ext cx="2933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DDM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4106047" y="1016438"/>
            <a:ext cx="680686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208721" y="865283"/>
            <a:ext cx="36227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POPC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 rot="16200000">
            <a:off x="3994124" y="1106508"/>
            <a:ext cx="27571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input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 rot="16200000">
            <a:off x="4930134" y="1106508"/>
            <a:ext cx="27571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input</a:t>
            </a:r>
            <a:endParaRPr lang="de-DE" altLang="de-DE" sz="1000" dirty="0">
              <a:cs typeface="Arial" panose="020B0604020202020204" pitchFamily="34" charset="0"/>
            </a:endParaRPr>
          </a:p>
        </p:txBody>
      </p:sp>
      <p:sp>
        <p:nvSpPr>
          <p:cNvPr id="13" name="Line 28"/>
          <p:cNvSpPr>
            <a:spLocks noChangeShapeType="1"/>
          </p:cNvSpPr>
          <p:nvPr/>
        </p:nvSpPr>
        <p:spPr bwMode="auto">
          <a:xfrm>
            <a:off x="5038173" y="1016439"/>
            <a:ext cx="703375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29"/>
          <p:cNvSpPr>
            <a:spLocks noChangeArrowheads="1"/>
          </p:cNvSpPr>
          <p:nvPr/>
        </p:nvSpPr>
        <p:spPr bwMode="auto">
          <a:xfrm>
            <a:off x="5879475" y="1181352"/>
            <a:ext cx="54822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Merck C  </a:t>
            </a:r>
          </a:p>
        </p:txBody>
      </p:sp>
      <p:sp>
        <p:nvSpPr>
          <p:cNvPr id="15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585099" y="1131338"/>
            <a:ext cx="26321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+</a:t>
            </a:r>
          </a:p>
        </p:txBody>
      </p:sp>
      <p:sp>
        <p:nvSpPr>
          <p:cNvPr id="16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162271" y="1131338"/>
            <a:ext cx="26321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17" name="Textfeld 13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371934" y="1131338"/>
            <a:ext cx="26321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+</a:t>
            </a:r>
          </a:p>
        </p:txBody>
      </p:sp>
      <p:sp>
        <p:nvSpPr>
          <p:cNvPr id="18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585099" y="986865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+</a:t>
            </a:r>
          </a:p>
        </p:txBody>
      </p:sp>
      <p:sp>
        <p:nvSpPr>
          <p:cNvPr id="19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162271" y="986865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20" name="Textfeld 13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419844" y="1131338"/>
            <a:ext cx="26321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+</a:t>
            </a:r>
          </a:p>
        </p:txBody>
      </p:sp>
      <p:sp>
        <p:nvSpPr>
          <p:cNvPr id="21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4623891" y="986865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+</a:t>
            </a:r>
          </a:p>
        </p:txBody>
      </p:sp>
      <p:sp>
        <p:nvSpPr>
          <p:cNvPr id="22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214908" y="986865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23" name="Textfeld 13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4623891" y="1131338"/>
            <a:ext cx="26321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+</a:t>
            </a:r>
          </a:p>
        </p:txBody>
      </p:sp>
      <p:sp>
        <p:nvSpPr>
          <p:cNvPr id="24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214908" y="1131338"/>
            <a:ext cx="26321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25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371934" y="986865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419844" y="986865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2925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585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8776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701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4627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7552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0478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3403" algn="l" defTabSz="725851" rtl="0" eaLnBrk="1" latinLnBrk="0" hangingPunct="1">
              <a:defRPr sz="14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274" y="1328054"/>
            <a:ext cx="2487168" cy="2382012"/>
          </a:xfrm>
          <a:prstGeom prst="rect">
            <a:avLst/>
          </a:prstGeom>
        </p:spPr>
      </p:pic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3711767" y="285268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" name="Line 60"/>
          <p:cNvSpPr>
            <a:spLocks noChangeShapeType="1"/>
          </p:cNvSpPr>
          <p:nvPr/>
        </p:nvSpPr>
        <p:spPr bwMode="auto">
          <a:xfrm>
            <a:off x="3914153" y="294343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59"/>
          <p:cNvSpPr>
            <a:spLocks noChangeArrowheads="1"/>
          </p:cNvSpPr>
          <p:nvPr/>
        </p:nvSpPr>
        <p:spPr bwMode="auto">
          <a:xfrm>
            <a:off x="3711767" y="273121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" name="Line 60"/>
          <p:cNvSpPr>
            <a:spLocks noChangeShapeType="1"/>
          </p:cNvSpPr>
          <p:nvPr/>
        </p:nvSpPr>
        <p:spPr bwMode="auto">
          <a:xfrm>
            <a:off x="3914153" y="283784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59"/>
          <p:cNvSpPr>
            <a:spLocks noChangeArrowheads="1"/>
          </p:cNvSpPr>
          <p:nvPr/>
        </p:nvSpPr>
        <p:spPr bwMode="auto">
          <a:xfrm>
            <a:off x="3626807" y="1357381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5" name="Line 60"/>
          <p:cNvSpPr>
            <a:spLocks noChangeShapeType="1"/>
          </p:cNvSpPr>
          <p:nvPr/>
        </p:nvSpPr>
        <p:spPr bwMode="auto">
          <a:xfrm>
            <a:off x="3914153" y="144938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59"/>
          <p:cNvSpPr>
            <a:spLocks noChangeArrowheads="1"/>
          </p:cNvSpPr>
          <p:nvPr/>
        </p:nvSpPr>
        <p:spPr bwMode="auto">
          <a:xfrm>
            <a:off x="3711767" y="152230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37" name="Line 60"/>
          <p:cNvSpPr>
            <a:spLocks noChangeShapeType="1"/>
          </p:cNvSpPr>
          <p:nvPr/>
        </p:nvSpPr>
        <p:spPr bwMode="auto">
          <a:xfrm>
            <a:off x="3914153" y="161430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Line 60"/>
          <p:cNvSpPr>
            <a:spLocks noChangeShapeType="1"/>
          </p:cNvSpPr>
          <p:nvPr/>
        </p:nvSpPr>
        <p:spPr bwMode="auto">
          <a:xfrm>
            <a:off x="3914153" y="184327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59"/>
          <p:cNvSpPr>
            <a:spLocks noChangeArrowheads="1"/>
          </p:cNvSpPr>
          <p:nvPr/>
        </p:nvSpPr>
        <p:spPr bwMode="auto">
          <a:xfrm>
            <a:off x="3711767" y="198801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40" name="Line 60"/>
          <p:cNvSpPr>
            <a:spLocks noChangeShapeType="1"/>
          </p:cNvSpPr>
          <p:nvPr/>
        </p:nvSpPr>
        <p:spPr bwMode="auto">
          <a:xfrm>
            <a:off x="3914153" y="208001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59"/>
          <p:cNvSpPr>
            <a:spLocks noChangeArrowheads="1"/>
          </p:cNvSpPr>
          <p:nvPr/>
        </p:nvSpPr>
        <p:spPr bwMode="auto">
          <a:xfrm>
            <a:off x="3711767" y="220656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2" name="Line 60"/>
          <p:cNvSpPr>
            <a:spLocks noChangeShapeType="1"/>
          </p:cNvSpPr>
          <p:nvPr/>
        </p:nvSpPr>
        <p:spPr bwMode="auto">
          <a:xfrm>
            <a:off x="3914153" y="229856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59"/>
          <p:cNvSpPr>
            <a:spLocks noChangeArrowheads="1"/>
          </p:cNvSpPr>
          <p:nvPr/>
        </p:nvSpPr>
        <p:spPr bwMode="auto">
          <a:xfrm>
            <a:off x="3711767" y="175094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sp>
        <p:nvSpPr>
          <p:cNvPr id="44" name="Rectangle 10"/>
          <p:cNvSpPr>
            <a:spLocks noChangeArrowheads="1"/>
          </p:cNvSpPr>
          <p:nvPr/>
        </p:nvSpPr>
        <p:spPr bwMode="auto">
          <a:xfrm>
            <a:off x="6345949" y="2502273"/>
            <a:ext cx="27732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106047" y="2391230"/>
            <a:ext cx="1884445" cy="3399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30"/>
          <p:cNvSpPr txBox="1"/>
          <p:nvPr/>
        </p:nvSpPr>
        <p:spPr>
          <a:xfrm>
            <a:off x="3582564" y="1072219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58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Breitbild</PresentationFormat>
  <Paragraphs>27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15</cp:revision>
  <dcterms:created xsi:type="dcterms:W3CDTF">2022-01-07T11:19:36Z</dcterms:created>
  <dcterms:modified xsi:type="dcterms:W3CDTF">2022-05-03T07:15:00Z</dcterms:modified>
</cp:coreProperties>
</file>